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2" r:id="rId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33"/>
    <a:srgbClr val="FF3300"/>
    <a:srgbClr val="0000FF"/>
    <a:srgbClr val="00CC00"/>
    <a:srgbClr val="FF0000"/>
    <a:srgbClr val="CC3300"/>
    <a:srgbClr val="DFDA00"/>
    <a:srgbClr val="008000"/>
    <a:srgbClr val="99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62" autoAdjust="0"/>
  </p:normalViewPr>
  <p:slideViewPr>
    <p:cSldViewPr>
      <p:cViewPr>
        <p:scale>
          <a:sx n="50" d="100"/>
          <a:sy n="50" d="100"/>
        </p:scale>
        <p:origin x="-266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AD2FA-CB8C-45E7-85A7-2A12F629909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5D4B2-A7B0-481E-8B29-6E835088F0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55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Вставить фото группы в поле, нажав на иконку в центре</a:t>
            </a:r>
          </a:p>
          <a:p>
            <a:r>
              <a:rPr lang="ru-RU" dirty="0" smtClean="0"/>
              <a:t>Внести</a:t>
            </a:r>
            <a:r>
              <a:rPr lang="ru-RU" baseline="0" dirty="0" smtClean="0"/>
              <a:t> название группы, номер школы, город</a:t>
            </a:r>
          </a:p>
          <a:p>
            <a:r>
              <a:rPr lang="ru-RU" dirty="0" smtClean="0"/>
              <a:t>Есть два варианта фото группы для визитки – для новых участников и для опытных (см. ниже образцы).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D4B2-A7B0-481E-8B29-6E835088F0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Вставить своё фото в поле, нажав на иконку в центре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Подписать фото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D4B2-A7B0-481E-8B29-6E835088F0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1628-A140-4EB3-985C-0D5427C051A3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25015-4F06-49CA-B917-BA14300F4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15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DFD4-AFFF-4DEF-B886-C663F1D3CB63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CF1C-9692-4CA8-83E9-F8F5699AD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1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7756D-0D0D-4F33-B83E-FF96C739D741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513D-D680-4FCB-884C-CEF21FAA3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3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26923-73D4-4078-9259-15C7B5E5E16F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5D26-11E3-455C-B9CA-542E4ED0A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7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A756-E98E-411D-8FE5-5433678E5BAB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0FD4-FCBF-4EB5-8F71-57C134B9C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95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3520-F6CB-43AA-8B2B-E247118229B2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ABE3-39A2-4666-A13A-2FCE0507E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3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A533-2658-4088-B651-976D898616AA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0198-1BF4-43C3-97E3-BFC4F2BF9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32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DFA9-ED8E-41D6-9A8C-AE3735CD9CF0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D04A-2FF8-4F0D-BA8C-E21390BBB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96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EE3F-CBE9-49D2-BA75-84D6B47D6C4F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EED7-ACB0-4D94-8092-EC4E6309F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7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D5F5-8790-4011-8F2D-E826CAF39CAE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B59F4-20DA-48B9-880B-A501B05A5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1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BC17-E1C0-4018-BF0B-1471A1AB663B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7203-C451-48B5-9202-59710189F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6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A0DF51-EFBF-4E49-94C8-96DAA3E9BA96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661BB8-46F1-423B-97B5-15E8934EB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3999" cy="1340768"/>
          </a:xfrm>
          <a:solidFill>
            <a:srgbClr val="FFFF00"/>
          </a:solidFill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altLang="ru-RU" sz="4000" b="1" dirty="0" smtClean="0"/>
              <a:t>Группа 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«Азбука прогресса»</a:t>
            </a:r>
          </a:p>
          <a:p>
            <a:pPr algn="ctr">
              <a:spcBef>
                <a:spcPct val="0"/>
              </a:spcBef>
            </a:pPr>
            <a:r>
              <a:rPr lang="ru-RU" altLang="ru-RU" sz="4000" b="1" dirty="0" smtClean="0"/>
              <a:t>8 «Б» класс школы № 56 </a:t>
            </a:r>
            <a:r>
              <a:rPr lang="ru-RU" altLang="ru-RU" sz="4000" b="1" dirty="0"/>
              <a:t>г</a:t>
            </a:r>
            <a:r>
              <a:rPr lang="ru-RU" altLang="ru-RU" sz="4000" b="1" dirty="0" smtClean="0"/>
              <a:t>орода Пензы</a:t>
            </a:r>
          </a:p>
        </p:txBody>
      </p:sp>
      <p:pic>
        <p:nvPicPr>
          <p:cNvPr id="2" name="Рисунок 1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6" b="9896"/>
          <a:stretch>
            <a:fillRect/>
          </a:stretch>
        </p:blipFill>
        <p:spPr>
          <a:xfrm>
            <a:off x="0" y="1357313"/>
            <a:ext cx="9144000" cy="5500687"/>
          </a:xfrm>
        </p:spPr>
      </p:pic>
      <p:sp>
        <p:nvSpPr>
          <p:cNvPr id="3" name="Прямоугольник 2"/>
          <p:cNvSpPr/>
          <p:nvPr/>
        </p:nvSpPr>
        <p:spPr>
          <a:xfrm>
            <a:off x="323900" y="1772816"/>
            <a:ext cx="79555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в Большом Детском жюри!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24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" y="5649815"/>
            <a:ext cx="9144000" cy="1208185"/>
          </a:xfrm>
          <a:solidFill>
            <a:srgbClr val="33FF33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</a:rPr>
              <a:t>Куратор </a:t>
            </a:r>
            <a:r>
              <a:rPr lang="ru-RU" sz="3200" b="1" dirty="0" smtClean="0">
                <a:solidFill>
                  <a:prstClr val="black"/>
                </a:solidFill>
              </a:rPr>
              <a:t>группы 8 «Б» школы </a:t>
            </a:r>
            <a:r>
              <a:rPr lang="ru-RU" sz="3200" b="1" dirty="0">
                <a:solidFill>
                  <a:prstClr val="black"/>
                </a:solidFill>
              </a:rPr>
              <a:t>№ </a:t>
            </a:r>
            <a:r>
              <a:rPr lang="ru-RU" sz="3200" b="1" dirty="0" smtClean="0">
                <a:solidFill>
                  <a:prstClr val="black"/>
                </a:solidFill>
              </a:rPr>
              <a:t>56 города Пензы</a:t>
            </a:r>
          </a:p>
          <a:p>
            <a:pPr algn="ctr"/>
            <a:r>
              <a:rPr lang="ru-RU" sz="3200" b="1" dirty="0" smtClean="0">
                <a:solidFill>
                  <a:prstClr val="black"/>
                </a:solidFill>
              </a:rPr>
              <a:t>Стрелкина Ольга Викторовна</a:t>
            </a:r>
            <a:endParaRPr lang="ru-RU" sz="3200" b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D:\Архив для нового компа\Мои документы\Папка учителя\МО\МО 2017-2018\Книга года\ima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71"/>
          <a:stretch/>
        </p:blipFill>
        <p:spPr bwMode="auto">
          <a:xfrm>
            <a:off x="2287166" y="188640"/>
            <a:ext cx="4482117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2404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89</Words>
  <Application>Microsoft Office PowerPoint</Application>
  <PresentationFormat>Экран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o1</cp:lastModifiedBy>
  <cp:revision>24</cp:revision>
  <dcterms:created xsi:type="dcterms:W3CDTF">2015-09-27T10:38:01Z</dcterms:created>
  <dcterms:modified xsi:type="dcterms:W3CDTF">2017-11-29T16:17:22Z</dcterms:modified>
</cp:coreProperties>
</file>